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1" r:id="rId3"/>
    <p:sldId id="260" r:id="rId4"/>
    <p:sldId id="259" r:id="rId5"/>
    <p:sldId id="262" r:id="rId6"/>
  </p:sldIdLst>
  <p:sldSz cx="23810913" cy="16057563"/>
  <p:notesSz cx="6858000" cy="9144000"/>
  <p:defaultTextStyle>
    <a:defPPr>
      <a:defRPr lang="en-US"/>
    </a:defPPr>
    <a:lvl1pPr marL="0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1pPr>
    <a:lvl2pPr marL="862874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2pPr>
    <a:lvl3pPr marL="1725747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3pPr>
    <a:lvl4pPr marL="2588621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4pPr>
    <a:lvl5pPr marL="3451494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5pPr>
    <a:lvl6pPr marL="4314368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6pPr>
    <a:lvl7pPr marL="5177241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7pPr>
    <a:lvl8pPr marL="6040115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8pPr>
    <a:lvl9pPr marL="6902988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CC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สไตล์สีปานกลาง 2 - เน้น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สไตล์สีปานกลาง 2 - เน้น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สไตล์สีปานกลาง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49" d="100"/>
          <a:sy n="49" d="100"/>
        </p:scale>
        <p:origin x="2838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85819" y="2627940"/>
            <a:ext cx="20239276" cy="5590411"/>
          </a:xfrm>
        </p:spPr>
        <p:txBody>
          <a:bodyPr anchor="b"/>
          <a:lstStyle>
            <a:lvl1pPr algn="ctr">
              <a:defRPr sz="14048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6364" y="8433939"/>
            <a:ext cx="17858185" cy="3876860"/>
          </a:xfrm>
        </p:spPr>
        <p:txBody>
          <a:bodyPr/>
          <a:lstStyle>
            <a:lvl1pPr marL="0" indent="0" algn="ctr">
              <a:buNone/>
              <a:defRPr sz="5619"/>
            </a:lvl1pPr>
            <a:lvl2pPr marL="1070488" indent="0" algn="ctr">
              <a:buNone/>
              <a:defRPr sz="4683"/>
            </a:lvl2pPr>
            <a:lvl3pPr marL="2140976" indent="0" algn="ctr">
              <a:buNone/>
              <a:defRPr sz="4215"/>
            </a:lvl3pPr>
            <a:lvl4pPr marL="3211464" indent="0" algn="ctr">
              <a:buNone/>
              <a:defRPr sz="3746"/>
            </a:lvl4pPr>
            <a:lvl5pPr marL="4281952" indent="0" algn="ctr">
              <a:buNone/>
              <a:defRPr sz="3746"/>
            </a:lvl5pPr>
            <a:lvl6pPr marL="5352440" indent="0" algn="ctr">
              <a:buNone/>
              <a:defRPr sz="3746"/>
            </a:lvl6pPr>
            <a:lvl7pPr marL="6422928" indent="0" algn="ctr">
              <a:buNone/>
              <a:defRPr sz="3746"/>
            </a:lvl7pPr>
            <a:lvl8pPr marL="7493417" indent="0" algn="ctr">
              <a:buNone/>
              <a:defRPr sz="3746"/>
            </a:lvl8pPr>
            <a:lvl9pPr marL="8563905" indent="0" algn="ctr">
              <a:buNone/>
              <a:defRPr sz="3746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895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466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039686" y="854917"/>
            <a:ext cx="5134228" cy="13608042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37002" y="854917"/>
            <a:ext cx="15105048" cy="13608042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831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948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4600" y="4003244"/>
            <a:ext cx="20536912" cy="6679499"/>
          </a:xfrm>
        </p:spPr>
        <p:txBody>
          <a:bodyPr anchor="b"/>
          <a:lstStyle>
            <a:lvl1pPr>
              <a:defRPr sz="14048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4600" y="10745934"/>
            <a:ext cx="20536912" cy="3512591"/>
          </a:xfrm>
        </p:spPr>
        <p:txBody>
          <a:bodyPr/>
          <a:lstStyle>
            <a:lvl1pPr marL="0" indent="0">
              <a:buNone/>
              <a:defRPr sz="5619">
                <a:solidFill>
                  <a:schemeClr val="tx1"/>
                </a:solidFill>
              </a:defRPr>
            </a:lvl1pPr>
            <a:lvl2pPr marL="1070488" indent="0">
              <a:buNone/>
              <a:defRPr sz="4683">
                <a:solidFill>
                  <a:schemeClr val="tx1">
                    <a:tint val="75000"/>
                  </a:schemeClr>
                </a:solidFill>
              </a:defRPr>
            </a:lvl2pPr>
            <a:lvl3pPr marL="2140976" indent="0">
              <a:buNone/>
              <a:defRPr sz="4215">
                <a:solidFill>
                  <a:schemeClr val="tx1">
                    <a:tint val="75000"/>
                  </a:schemeClr>
                </a:solidFill>
              </a:defRPr>
            </a:lvl3pPr>
            <a:lvl4pPr marL="3211464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4pPr>
            <a:lvl5pPr marL="4281952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5pPr>
            <a:lvl6pPr marL="5352440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6pPr>
            <a:lvl7pPr marL="6422928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7pPr>
            <a:lvl8pPr marL="7493417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8pPr>
            <a:lvl9pPr marL="8563905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79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7000" y="4274583"/>
            <a:ext cx="10119638" cy="10188376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54275" y="4274583"/>
            <a:ext cx="10119638" cy="10188376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791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0102" y="854920"/>
            <a:ext cx="20536912" cy="3103720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0104" y="3936334"/>
            <a:ext cx="10073131" cy="1929137"/>
          </a:xfrm>
        </p:spPr>
        <p:txBody>
          <a:bodyPr anchor="b"/>
          <a:lstStyle>
            <a:lvl1pPr marL="0" indent="0">
              <a:buNone/>
              <a:defRPr sz="5619" b="1"/>
            </a:lvl1pPr>
            <a:lvl2pPr marL="1070488" indent="0">
              <a:buNone/>
              <a:defRPr sz="4683" b="1"/>
            </a:lvl2pPr>
            <a:lvl3pPr marL="2140976" indent="0">
              <a:buNone/>
              <a:defRPr sz="4215" b="1"/>
            </a:lvl3pPr>
            <a:lvl4pPr marL="3211464" indent="0">
              <a:buNone/>
              <a:defRPr sz="3746" b="1"/>
            </a:lvl4pPr>
            <a:lvl5pPr marL="4281952" indent="0">
              <a:buNone/>
              <a:defRPr sz="3746" b="1"/>
            </a:lvl5pPr>
            <a:lvl6pPr marL="5352440" indent="0">
              <a:buNone/>
              <a:defRPr sz="3746" b="1"/>
            </a:lvl6pPr>
            <a:lvl7pPr marL="6422928" indent="0">
              <a:buNone/>
              <a:defRPr sz="3746" b="1"/>
            </a:lvl7pPr>
            <a:lvl8pPr marL="7493417" indent="0">
              <a:buNone/>
              <a:defRPr sz="3746" b="1"/>
            </a:lvl8pPr>
            <a:lvl9pPr marL="8563905" indent="0">
              <a:buNone/>
              <a:defRPr sz="3746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0104" y="5865471"/>
            <a:ext cx="10073131" cy="8627224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054276" y="3936334"/>
            <a:ext cx="10122739" cy="1929137"/>
          </a:xfrm>
        </p:spPr>
        <p:txBody>
          <a:bodyPr anchor="b"/>
          <a:lstStyle>
            <a:lvl1pPr marL="0" indent="0">
              <a:buNone/>
              <a:defRPr sz="5619" b="1"/>
            </a:lvl1pPr>
            <a:lvl2pPr marL="1070488" indent="0">
              <a:buNone/>
              <a:defRPr sz="4683" b="1"/>
            </a:lvl2pPr>
            <a:lvl3pPr marL="2140976" indent="0">
              <a:buNone/>
              <a:defRPr sz="4215" b="1"/>
            </a:lvl3pPr>
            <a:lvl4pPr marL="3211464" indent="0">
              <a:buNone/>
              <a:defRPr sz="3746" b="1"/>
            </a:lvl4pPr>
            <a:lvl5pPr marL="4281952" indent="0">
              <a:buNone/>
              <a:defRPr sz="3746" b="1"/>
            </a:lvl5pPr>
            <a:lvl6pPr marL="5352440" indent="0">
              <a:buNone/>
              <a:defRPr sz="3746" b="1"/>
            </a:lvl6pPr>
            <a:lvl7pPr marL="6422928" indent="0">
              <a:buNone/>
              <a:defRPr sz="3746" b="1"/>
            </a:lvl7pPr>
            <a:lvl8pPr marL="7493417" indent="0">
              <a:buNone/>
              <a:defRPr sz="3746" b="1"/>
            </a:lvl8pPr>
            <a:lvl9pPr marL="8563905" indent="0">
              <a:buNone/>
              <a:defRPr sz="3746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054276" y="5865471"/>
            <a:ext cx="10122739" cy="8627224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063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014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01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0102" y="1070504"/>
            <a:ext cx="7679639" cy="3746765"/>
          </a:xfrm>
        </p:spPr>
        <p:txBody>
          <a:bodyPr anchor="b"/>
          <a:lstStyle>
            <a:lvl1pPr>
              <a:defRPr sz="7492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22739" y="2311995"/>
            <a:ext cx="12054275" cy="11411277"/>
          </a:xfrm>
        </p:spPr>
        <p:txBody>
          <a:bodyPr/>
          <a:lstStyle>
            <a:lvl1pPr>
              <a:defRPr sz="7492"/>
            </a:lvl1pPr>
            <a:lvl2pPr>
              <a:defRPr sz="6556"/>
            </a:lvl2pPr>
            <a:lvl3pPr>
              <a:defRPr sz="5619"/>
            </a:lvl3pPr>
            <a:lvl4pPr>
              <a:defRPr sz="4683"/>
            </a:lvl4pPr>
            <a:lvl5pPr>
              <a:defRPr sz="4683"/>
            </a:lvl5pPr>
            <a:lvl6pPr>
              <a:defRPr sz="4683"/>
            </a:lvl6pPr>
            <a:lvl7pPr>
              <a:defRPr sz="4683"/>
            </a:lvl7pPr>
            <a:lvl8pPr>
              <a:defRPr sz="4683"/>
            </a:lvl8pPr>
            <a:lvl9pPr>
              <a:defRPr sz="4683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0102" y="4817269"/>
            <a:ext cx="7679639" cy="8924587"/>
          </a:xfrm>
        </p:spPr>
        <p:txBody>
          <a:bodyPr/>
          <a:lstStyle>
            <a:lvl1pPr marL="0" indent="0">
              <a:buNone/>
              <a:defRPr sz="3746"/>
            </a:lvl1pPr>
            <a:lvl2pPr marL="1070488" indent="0">
              <a:buNone/>
              <a:defRPr sz="3278"/>
            </a:lvl2pPr>
            <a:lvl3pPr marL="2140976" indent="0">
              <a:buNone/>
              <a:defRPr sz="2810"/>
            </a:lvl3pPr>
            <a:lvl4pPr marL="3211464" indent="0">
              <a:buNone/>
              <a:defRPr sz="2341"/>
            </a:lvl4pPr>
            <a:lvl5pPr marL="4281952" indent="0">
              <a:buNone/>
              <a:defRPr sz="2341"/>
            </a:lvl5pPr>
            <a:lvl6pPr marL="5352440" indent="0">
              <a:buNone/>
              <a:defRPr sz="2341"/>
            </a:lvl6pPr>
            <a:lvl7pPr marL="6422928" indent="0">
              <a:buNone/>
              <a:defRPr sz="2341"/>
            </a:lvl7pPr>
            <a:lvl8pPr marL="7493417" indent="0">
              <a:buNone/>
              <a:defRPr sz="2341"/>
            </a:lvl8pPr>
            <a:lvl9pPr marL="8563905" indent="0">
              <a:buNone/>
              <a:defRPr sz="234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655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0102" y="1070504"/>
            <a:ext cx="7679639" cy="3746765"/>
          </a:xfrm>
        </p:spPr>
        <p:txBody>
          <a:bodyPr anchor="b"/>
          <a:lstStyle>
            <a:lvl1pPr>
              <a:defRPr sz="7492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122739" y="2311995"/>
            <a:ext cx="12054275" cy="11411277"/>
          </a:xfrm>
        </p:spPr>
        <p:txBody>
          <a:bodyPr anchor="t"/>
          <a:lstStyle>
            <a:lvl1pPr marL="0" indent="0">
              <a:buNone/>
              <a:defRPr sz="7492"/>
            </a:lvl1pPr>
            <a:lvl2pPr marL="1070488" indent="0">
              <a:buNone/>
              <a:defRPr sz="6556"/>
            </a:lvl2pPr>
            <a:lvl3pPr marL="2140976" indent="0">
              <a:buNone/>
              <a:defRPr sz="5619"/>
            </a:lvl3pPr>
            <a:lvl4pPr marL="3211464" indent="0">
              <a:buNone/>
              <a:defRPr sz="4683"/>
            </a:lvl4pPr>
            <a:lvl5pPr marL="4281952" indent="0">
              <a:buNone/>
              <a:defRPr sz="4683"/>
            </a:lvl5pPr>
            <a:lvl6pPr marL="5352440" indent="0">
              <a:buNone/>
              <a:defRPr sz="4683"/>
            </a:lvl6pPr>
            <a:lvl7pPr marL="6422928" indent="0">
              <a:buNone/>
              <a:defRPr sz="4683"/>
            </a:lvl7pPr>
            <a:lvl8pPr marL="7493417" indent="0">
              <a:buNone/>
              <a:defRPr sz="4683"/>
            </a:lvl8pPr>
            <a:lvl9pPr marL="8563905" indent="0">
              <a:buNone/>
              <a:defRPr sz="4683"/>
            </a:lvl9pPr>
          </a:lstStyle>
          <a:p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0102" y="4817269"/>
            <a:ext cx="7679639" cy="8924587"/>
          </a:xfrm>
        </p:spPr>
        <p:txBody>
          <a:bodyPr/>
          <a:lstStyle>
            <a:lvl1pPr marL="0" indent="0">
              <a:buNone/>
              <a:defRPr sz="3746"/>
            </a:lvl1pPr>
            <a:lvl2pPr marL="1070488" indent="0">
              <a:buNone/>
              <a:defRPr sz="3278"/>
            </a:lvl2pPr>
            <a:lvl3pPr marL="2140976" indent="0">
              <a:buNone/>
              <a:defRPr sz="2810"/>
            </a:lvl3pPr>
            <a:lvl4pPr marL="3211464" indent="0">
              <a:buNone/>
              <a:defRPr sz="2341"/>
            </a:lvl4pPr>
            <a:lvl5pPr marL="4281952" indent="0">
              <a:buNone/>
              <a:defRPr sz="2341"/>
            </a:lvl5pPr>
            <a:lvl6pPr marL="5352440" indent="0">
              <a:buNone/>
              <a:defRPr sz="2341"/>
            </a:lvl6pPr>
            <a:lvl7pPr marL="6422928" indent="0">
              <a:buNone/>
              <a:defRPr sz="2341"/>
            </a:lvl7pPr>
            <a:lvl8pPr marL="7493417" indent="0">
              <a:buNone/>
              <a:defRPr sz="2341"/>
            </a:lvl8pPr>
            <a:lvl9pPr marL="8563905" indent="0">
              <a:buNone/>
              <a:defRPr sz="234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889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37001" y="854920"/>
            <a:ext cx="20536912" cy="3103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37001" y="4274583"/>
            <a:ext cx="20536912" cy="10188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37000" y="14882985"/>
            <a:ext cx="5357455" cy="854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AA0AB7-05F1-465A-992F-725290CEB1B4}" type="datetimeFigureOut">
              <a:rPr lang="en-US" smtClean="0"/>
              <a:t>7/16/2019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887365" y="14882985"/>
            <a:ext cx="8036183" cy="854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816458" y="14882985"/>
            <a:ext cx="5357455" cy="854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292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140976" rtl="0" eaLnBrk="1" latinLnBrk="0" hangingPunct="1">
        <a:lnSpc>
          <a:spcPct val="90000"/>
        </a:lnSpc>
        <a:spcBef>
          <a:spcPct val="0"/>
        </a:spcBef>
        <a:buNone/>
        <a:defRPr sz="1030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5244" indent="-535244" algn="l" defTabSz="2140976" rtl="0" eaLnBrk="1" latinLnBrk="0" hangingPunct="1">
        <a:lnSpc>
          <a:spcPct val="90000"/>
        </a:lnSpc>
        <a:spcBef>
          <a:spcPts val="2341"/>
        </a:spcBef>
        <a:buFont typeface="Arial" panose="020B0604020202020204" pitchFamily="34" charset="0"/>
        <a:buChar char="•"/>
        <a:defRPr sz="6556" kern="1200">
          <a:solidFill>
            <a:schemeClr val="tx1"/>
          </a:solidFill>
          <a:latin typeface="+mn-lt"/>
          <a:ea typeface="+mn-ea"/>
          <a:cs typeface="+mn-cs"/>
        </a:defRPr>
      </a:lvl1pPr>
      <a:lvl2pPr marL="1605732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5619" kern="1200">
          <a:solidFill>
            <a:schemeClr val="tx1"/>
          </a:solidFill>
          <a:latin typeface="+mn-lt"/>
          <a:ea typeface="+mn-ea"/>
          <a:cs typeface="+mn-cs"/>
        </a:defRPr>
      </a:lvl2pPr>
      <a:lvl3pPr marL="2676220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683" kern="1200">
          <a:solidFill>
            <a:schemeClr val="tx1"/>
          </a:solidFill>
          <a:latin typeface="+mn-lt"/>
          <a:ea typeface="+mn-ea"/>
          <a:cs typeface="+mn-cs"/>
        </a:defRPr>
      </a:lvl3pPr>
      <a:lvl4pPr marL="3746708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4pPr>
      <a:lvl5pPr marL="4817196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5pPr>
      <a:lvl6pPr marL="5887684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6pPr>
      <a:lvl7pPr marL="6958173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7pPr>
      <a:lvl8pPr marL="8028661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8pPr>
      <a:lvl9pPr marL="9099149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1pPr>
      <a:lvl2pPr marL="1070488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2pPr>
      <a:lvl3pPr marL="2140976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3pPr>
      <a:lvl4pPr marL="3211464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4pPr>
      <a:lvl5pPr marL="4281952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5pPr>
      <a:lvl6pPr marL="5352440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6pPr>
      <a:lvl7pPr marL="6422928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7pPr>
      <a:lvl8pPr marL="7493417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8pPr>
      <a:lvl9pPr marL="8563905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hyperlink" Target="https://www.remix3d.com/details/G009SWXHMXXR" TargetMode="External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12" Type="http://schemas.microsoft.com/office/2017/06/relationships/model3d" Target="../media/model3d1.glb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png"/><Relationship Id="rId5" Type="http://schemas.openxmlformats.org/officeDocument/2006/relationships/image" Target="../media/image4.jpg"/><Relationship Id="rId15" Type="http://schemas.openxmlformats.org/officeDocument/2006/relationships/image" Target="../media/image11.pn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png"/><Relationship Id="rId1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3.png"/><Relationship Id="rId3" Type="http://schemas.openxmlformats.org/officeDocument/2006/relationships/image" Target="../media/image2.jp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2.png"/><Relationship Id="rId5" Type="http://schemas.openxmlformats.org/officeDocument/2006/relationships/image" Target="../media/image4.jpg"/><Relationship Id="rId10" Type="http://schemas.openxmlformats.org/officeDocument/2006/relationships/hyperlink" Target="https://www.remix3d.com/details/G009SWXHMXXR" TargetMode="External"/><Relationship Id="rId4" Type="http://schemas.openxmlformats.org/officeDocument/2006/relationships/image" Target="../media/image3.jpg"/><Relationship Id="rId9" Type="http://schemas.microsoft.com/office/2017/06/relationships/model3d" Target="../media/model3d1.glb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9.png"/><Relationship Id="rId3" Type="http://schemas.openxmlformats.org/officeDocument/2006/relationships/image" Target="../media/image2.jpg"/><Relationship Id="rId7" Type="http://schemas.openxmlformats.org/officeDocument/2006/relationships/image" Target="../media/image14.png"/><Relationship Id="rId12" Type="http://schemas.openxmlformats.org/officeDocument/2006/relationships/image" Target="../media/image1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microsoft.com/office/2007/relationships/hdphoto" Target="../media/hdphoto1.wdp"/><Relationship Id="rId5" Type="http://schemas.openxmlformats.org/officeDocument/2006/relationships/image" Target="../media/image4.jpg"/><Relationship Id="rId10" Type="http://schemas.openxmlformats.org/officeDocument/2006/relationships/image" Target="../media/image17.png"/><Relationship Id="rId4" Type="http://schemas.openxmlformats.org/officeDocument/2006/relationships/image" Target="../media/image3.jpg"/><Relationship Id="rId9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กลุ่ม 24">
            <a:extLst>
              <a:ext uri="{FF2B5EF4-FFF2-40B4-BE49-F238E27FC236}">
                <a16:creationId xmlns:a16="http://schemas.microsoft.com/office/drawing/2014/main" id="{40A20476-91CA-4762-9DD9-BD94846A47EF}"/>
              </a:ext>
            </a:extLst>
          </p:cNvPr>
          <p:cNvGrpSpPr/>
          <p:nvPr/>
        </p:nvGrpSpPr>
        <p:grpSpPr>
          <a:xfrm>
            <a:off x="0" y="-47211"/>
            <a:ext cx="23810913" cy="16104774"/>
            <a:chOff x="-1" y="-1"/>
            <a:chExt cx="12192003" cy="6858001"/>
          </a:xfrm>
        </p:grpSpPr>
        <p:pic>
          <p:nvPicPr>
            <p:cNvPr id="26" name="รูปภาพ 25" descr="รูปภาพประกอบด้วย เพดาน, อาคาร, ในอาคาร, พื้น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33E7FD32-7BE1-4546-B87E-FF35BB083F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162" r="-1" b="-1"/>
            <a:stretch/>
          </p:blipFill>
          <p:spPr>
            <a:xfrm>
              <a:off x="7967351" y="-1"/>
              <a:ext cx="4224651" cy="3346705"/>
            </a:xfrm>
            <a:custGeom>
              <a:avLst/>
              <a:gdLst>
                <a:gd name="connsiteX0" fmla="*/ 1549963 w 4224651"/>
                <a:gd name="connsiteY0" fmla="*/ 0 h 3346705"/>
                <a:gd name="connsiteX1" fmla="*/ 1555540 w 4224651"/>
                <a:gd name="connsiteY1" fmla="*/ 0 h 3346705"/>
                <a:gd name="connsiteX2" fmla="*/ 2621768 w 4224651"/>
                <a:gd name="connsiteY2" fmla="*/ 0 h 3346705"/>
                <a:gd name="connsiteX3" fmla="*/ 4224651 w 4224651"/>
                <a:gd name="connsiteY3" fmla="*/ 0 h 3346705"/>
                <a:gd name="connsiteX4" fmla="*/ 4224651 w 4224651"/>
                <a:gd name="connsiteY4" fmla="*/ 3346705 h 3346705"/>
                <a:gd name="connsiteX5" fmla="*/ 0 w 4224651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2465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224651" y="0"/>
                  </a:lnTo>
                  <a:lnTo>
                    <a:pt x="422465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7" name="รูปภาพ 26" descr="รูปภาพประกอบด้วย สะพานเทียบเรือ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3E208922-7808-4202-92E2-AD79AF0991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40" r="-2" b="20230"/>
            <a:stretch/>
          </p:blipFill>
          <p:spPr>
            <a:xfrm>
              <a:off x="4493435" y="243"/>
              <a:ext cx="7698564" cy="3346705"/>
            </a:xfrm>
            <a:custGeom>
              <a:avLst/>
              <a:gdLst>
                <a:gd name="connsiteX0" fmla="*/ 1549963 w 7698564"/>
                <a:gd name="connsiteY0" fmla="*/ 0 h 3346705"/>
                <a:gd name="connsiteX1" fmla="*/ 1555540 w 7698564"/>
                <a:gd name="connsiteY1" fmla="*/ 0 h 3346705"/>
                <a:gd name="connsiteX2" fmla="*/ 2621768 w 7698564"/>
                <a:gd name="connsiteY2" fmla="*/ 0 h 3346705"/>
                <a:gd name="connsiteX3" fmla="*/ 4832507 w 7698564"/>
                <a:gd name="connsiteY3" fmla="*/ 0 h 3346705"/>
                <a:gd name="connsiteX4" fmla="*/ 3282657 w 7698564"/>
                <a:gd name="connsiteY4" fmla="*/ 3346461 h 3346705"/>
                <a:gd name="connsiteX5" fmla="*/ 7698564 w 7698564"/>
                <a:gd name="connsiteY5" fmla="*/ 3346461 h 3346705"/>
                <a:gd name="connsiteX6" fmla="*/ 7698564 w 7698564"/>
                <a:gd name="connsiteY6" fmla="*/ 3346705 h 3346705"/>
                <a:gd name="connsiteX7" fmla="*/ 0 w 7698564"/>
                <a:gd name="connsiteY7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564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832507" y="0"/>
                  </a:lnTo>
                  <a:lnTo>
                    <a:pt x="3282657" y="3346461"/>
                  </a:lnTo>
                  <a:lnTo>
                    <a:pt x="7698564" y="3346461"/>
                  </a:lnTo>
                  <a:lnTo>
                    <a:pt x="7698564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8" name="รูปภาพ 27" descr="รูปภาพประกอบด้วย รั้ว, กลางแจ้ง, อาคาร, สะพาน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2F9950DF-4C4E-4995-B351-C1336A323E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7" r="19063" b="1"/>
            <a:stretch/>
          </p:blipFill>
          <p:spPr>
            <a:xfrm>
              <a:off x="20" y="10"/>
              <a:ext cx="5859777" cy="3346695"/>
            </a:xfrm>
            <a:custGeom>
              <a:avLst/>
              <a:gdLst>
                <a:gd name="connsiteX0" fmla="*/ 0 w 5859797"/>
                <a:gd name="connsiteY0" fmla="*/ 0 h 3346705"/>
                <a:gd name="connsiteX1" fmla="*/ 5859797 w 5859797"/>
                <a:gd name="connsiteY1" fmla="*/ 0 h 3346705"/>
                <a:gd name="connsiteX2" fmla="*/ 4309834 w 5859797"/>
                <a:gd name="connsiteY2" fmla="*/ 3346705 h 3346705"/>
                <a:gd name="connsiteX3" fmla="*/ 4304257 w 5859797"/>
                <a:gd name="connsiteY3" fmla="*/ 3346705 h 3346705"/>
                <a:gd name="connsiteX4" fmla="*/ 3238029 w 5859797"/>
                <a:gd name="connsiteY4" fmla="*/ 3346705 h 3346705"/>
                <a:gd name="connsiteX5" fmla="*/ 0 w 5859797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59797" h="3346705">
                  <a:moveTo>
                    <a:pt x="0" y="0"/>
                  </a:moveTo>
                  <a:lnTo>
                    <a:pt x="5859797" y="0"/>
                  </a:lnTo>
                  <a:lnTo>
                    <a:pt x="4309834" y="3346705"/>
                  </a:lnTo>
                  <a:lnTo>
                    <a:pt x="4304257" y="3346705"/>
                  </a:lnTo>
                  <a:lnTo>
                    <a:pt x="3238029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9" name="รูปภาพ 28" descr="รูปภาพประกอบด้วย รถไฟ, อาคาร, สะพาน, ขนาดใหญ่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6A528E04-501D-4784-BC11-9FCD4DB052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5" r="454" b="-2"/>
            <a:stretch/>
          </p:blipFill>
          <p:spPr>
            <a:xfrm>
              <a:off x="6350090" y="3511295"/>
              <a:ext cx="5841911" cy="3346705"/>
            </a:xfrm>
            <a:custGeom>
              <a:avLst/>
              <a:gdLst>
                <a:gd name="connsiteX0" fmla="*/ 1549963 w 5841911"/>
                <a:gd name="connsiteY0" fmla="*/ 0 h 3346705"/>
                <a:gd name="connsiteX1" fmla="*/ 1555540 w 5841911"/>
                <a:gd name="connsiteY1" fmla="*/ 0 h 3346705"/>
                <a:gd name="connsiteX2" fmla="*/ 2621768 w 5841911"/>
                <a:gd name="connsiteY2" fmla="*/ 0 h 3346705"/>
                <a:gd name="connsiteX3" fmla="*/ 5841911 w 5841911"/>
                <a:gd name="connsiteY3" fmla="*/ 0 h 3346705"/>
                <a:gd name="connsiteX4" fmla="*/ 5841911 w 5841911"/>
                <a:gd name="connsiteY4" fmla="*/ 3346705 h 3346705"/>
                <a:gd name="connsiteX5" fmla="*/ 0 w 5841911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4191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5841911" y="0"/>
                  </a:lnTo>
                  <a:lnTo>
                    <a:pt x="584191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30" name="รูปภาพ 29" descr="รูปภาพประกอบด้วย อาคาร, รั้ว, พื้น, กลางแจ้ง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C13EC086-09F8-441E-BE17-769323F4A3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2" b="21671"/>
            <a:stretch/>
          </p:blipFill>
          <p:spPr>
            <a:xfrm>
              <a:off x="-1" y="3511295"/>
              <a:ext cx="7698564" cy="3346705"/>
            </a:xfrm>
            <a:custGeom>
              <a:avLst/>
              <a:gdLst>
                <a:gd name="connsiteX0" fmla="*/ 0 w 7698564"/>
                <a:gd name="connsiteY0" fmla="*/ 0 h 3346705"/>
                <a:gd name="connsiteX1" fmla="*/ 7698564 w 7698564"/>
                <a:gd name="connsiteY1" fmla="*/ 0 h 3346705"/>
                <a:gd name="connsiteX2" fmla="*/ 6148601 w 7698564"/>
                <a:gd name="connsiteY2" fmla="*/ 3346705 h 3346705"/>
                <a:gd name="connsiteX3" fmla="*/ 6143024 w 7698564"/>
                <a:gd name="connsiteY3" fmla="*/ 3346705 h 3346705"/>
                <a:gd name="connsiteX4" fmla="*/ 5076796 w 7698564"/>
                <a:gd name="connsiteY4" fmla="*/ 3346705 h 3346705"/>
                <a:gd name="connsiteX5" fmla="*/ 1246924 w 7698564"/>
                <a:gd name="connsiteY5" fmla="*/ 3346705 h 3346705"/>
                <a:gd name="connsiteX6" fmla="*/ 1246924 w 7698564"/>
                <a:gd name="connsiteY6" fmla="*/ 3346226 h 3346705"/>
                <a:gd name="connsiteX7" fmla="*/ 0 w 7698564"/>
                <a:gd name="connsiteY7" fmla="*/ 3346226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564" h="3346705">
                  <a:moveTo>
                    <a:pt x="0" y="0"/>
                  </a:moveTo>
                  <a:lnTo>
                    <a:pt x="7698564" y="0"/>
                  </a:lnTo>
                  <a:lnTo>
                    <a:pt x="6148601" y="3346705"/>
                  </a:lnTo>
                  <a:lnTo>
                    <a:pt x="6143024" y="3346705"/>
                  </a:lnTo>
                  <a:lnTo>
                    <a:pt x="5076796" y="3346705"/>
                  </a:lnTo>
                  <a:lnTo>
                    <a:pt x="1246924" y="3346705"/>
                  </a:lnTo>
                  <a:lnTo>
                    <a:pt x="1246924" y="3346226"/>
                  </a:lnTo>
                  <a:lnTo>
                    <a:pt x="0" y="3346226"/>
                  </a:lnTo>
                  <a:close/>
                </a:path>
              </a:pathLst>
            </a:custGeom>
          </p:spPr>
        </p:pic>
        <p:sp>
          <p:nvSpPr>
            <p:cNvPr id="31" name="สี่เหลี่ยมผืนผ้า 30">
              <a:extLst>
                <a:ext uri="{FF2B5EF4-FFF2-40B4-BE49-F238E27FC236}">
                  <a16:creationId xmlns:a16="http://schemas.microsoft.com/office/drawing/2014/main" id="{20FC9308-AC82-4F8D-AB2A-4B61B213EC39}"/>
                </a:ext>
              </a:extLst>
            </p:cNvPr>
            <p:cNvSpPr/>
            <p:nvPr/>
          </p:nvSpPr>
          <p:spPr>
            <a:xfrm>
              <a:off x="-1" y="-1"/>
              <a:ext cx="12192001" cy="6858001"/>
            </a:xfrm>
            <a:prstGeom prst="rect">
              <a:avLst/>
            </a:prstGeom>
            <a:solidFill>
              <a:schemeClr val="tx1">
                <a:alpha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EC56F0EC-C5BE-436F-8FC6-3887C288E093}"/>
              </a:ext>
            </a:extLst>
          </p:cNvPr>
          <p:cNvSpPr/>
          <p:nvPr/>
        </p:nvSpPr>
        <p:spPr>
          <a:xfrm>
            <a:off x="7942997" y="-47211"/>
            <a:ext cx="8023100" cy="8075992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57FE330-7C72-4889-9D44-76C6503ABA90}"/>
              </a:ext>
            </a:extLst>
          </p:cNvPr>
          <p:cNvSpPr/>
          <p:nvPr/>
        </p:nvSpPr>
        <p:spPr>
          <a:xfrm>
            <a:off x="-30442" y="8019439"/>
            <a:ext cx="7973435" cy="8075992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15DEE8F-B471-4B98-AE12-F91406C3F4F0}"/>
              </a:ext>
            </a:extLst>
          </p:cNvPr>
          <p:cNvSpPr/>
          <p:nvPr/>
        </p:nvSpPr>
        <p:spPr>
          <a:xfrm>
            <a:off x="15966098" y="8019439"/>
            <a:ext cx="7875254" cy="8038124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รูปภาพ 4"/>
          <p:cNvPicPr>
            <a:picLocks noChangeAspect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190" y="1417766"/>
            <a:ext cx="3368606" cy="33686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รูปภาพ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6566" y="1237878"/>
            <a:ext cx="3728382" cy="37283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รูปภาพ 7"/>
          <p:cNvPicPr>
            <a:picLocks noChangeAspect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8312" y="9003689"/>
            <a:ext cx="3628430" cy="362843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กล่องข้อความ 10"/>
          <p:cNvSpPr txBox="1"/>
          <p:nvPr/>
        </p:nvSpPr>
        <p:spPr>
          <a:xfrm>
            <a:off x="646187" y="6080784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PROJECT INFO</a:t>
            </a:r>
          </a:p>
        </p:txBody>
      </p:sp>
      <p:sp>
        <p:nvSpPr>
          <p:cNvPr id="12" name="กล่องข้อความ 11"/>
          <p:cNvSpPr txBox="1"/>
          <p:nvPr/>
        </p:nvSpPr>
        <p:spPr>
          <a:xfrm>
            <a:off x="9652820" y="6086432"/>
            <a:ext cx="43206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LilyUPC" panose="020B0604020202020204" pitchFamily="34" charset="-34"/>
                <a:cs typeface="LilyUPC" panose="020B0604020202020204" pitchFamily="34" charset="-34"/>
              </a:rPr>
              <a:t>DRAWING</a:t>
            </a:r>
          </a:p>
        </p:txBody>
      </p:sp>
      <p:sp>
        <p:nvSpPr>
          <p:cNvPr id="16" name="กล่องข้อความ 15"/>
          <p:cNvSpPr txBox="1"/>
          <p:nvPr/>
        </p:nvSpPr>
        <p:spPr>
          <a:xfrm>
            <a:off x="8134552" y="14135630"/>
            <a:ext cx="77324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MATERIAL&amp;SPEC </a:t>
            </a:r>
          </a:p>
        </p:txBody>
      </p:sp>
      <p:pic>
        <p:nvPicPr>
          <p:cNvPr id="19" name="รูปภาพ 1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4012" y="9247412"/>
            <a:ext cx="3140986" cy="31409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0" name="กล่องข้อความ 19"/>
          <p:cNvSpPr txBox="1"/>
          <p:nvPr/>
        </p:nvSpPr>
        <p:spPr>
          <a:xfrm>
            <a:off x="17302110" y="14135630"/>
            <a:ext cx="54000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LilyUPC" panose="020B0604020202020204" pitchFamily="34" charset="-34"/>
                <a:cs typeface="LilyUPC" panose="020B0604020202020204" pitchFamily="34" charset="-34"/>
              </a:rPr>
              <a:t>ADMIN ZONE</a:t>
            </a:r>
          </a:p>
        </p:txBody>
      </p:sp>
      <p:sp>
        <p:nvSpPr>
          <p:cNvPr id="17" name="กล่องข้อความ 16"/>
          <p:cNvSpPr txBox="1"/>
          <p:nvPr/>
        </p:nvSpPr>
        <p:spPr>
          <a:xfrm>
            <a:off x="646187" y="5419851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FFC00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ข้อมูลโครงการ</a:t>
            </a:r>
            <a:endParaRPr lang="en-US" sz="8000" dirty="0">
              <a:solidFill>
                <a:srgbClr val="FFC00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18" name="กล่องข้อความ 17"/>
          <p:cNvSpPr txBox="1"/>
          <p:nvPr/>
        </p:nvSpPr>
        <p:spPr>
          <a:xfrm>
            <a:off x="8642140" y="5419851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0070C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แบบก่อสร้าง</a:t>
            </a:r>
            <a:endParaRPr lang="en-US" sz="8000" dirty="0">
              <a:solidFill>
                <a:srgbClr val="0070C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22" name="กล่องข้อความ 21"/>
          <p:cNvSpPr txBox="1"/>
          <p:nvPr/>
        </p:nvSpPr>
        <p:spPr>
          <a:xfrm>
            <a:off x="8147295" y="13454588"/>
            <a:ext cx="75388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FFC00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ข้อมูลรายละเอียดวัสดุ</a:t>
            </a:r>
            <a:endParaRPr lang="en-US" sz="8000" dirty="0">
              <a:solidFill>
                <a:srgbClr val="FFC00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24" name="กล่องข้อความ 23"/>
          <p:cNvSpPr txBox="1"/>
          <p:nvPr/>
        </p:nvSpPr>
        <p:spPr>
          <a:xfrm>
            <a:off x="16187869" y="13454588"/>
            <a:ext cx="76534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0070C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สำหรับผู้บริหารโครงการ</a:t>
            </a:r>
            <a:endParaRPr lang="en-US" sz="8000" dirty="0">
              <a:solidFill>
                <a:srgbClr val="0070C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34" name="กล่องข้อความ 33"/>
          <p:cNvSpPr txBox="1"/>
          <p:nvPr/>
        </p:nvSpPr>
        <p:spPr>
          <a:xfrm>
            <a:off x="16734078" y="6083370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TODAY REPORT</a:t>
            </a:r>
          </a:p>
        </p:txBody>
      </p:sp>
      <p:sp>
        <p:nvSpPr>
          <p:cNvPr id="35" name="กล่องข้อความ 34"/>
          <p:cNvSpPr txBox="1"/>
          <p:nvPr/>
        </p:nvSpPr>
        <p:spPr>
          <a:xfrm>
            <a:off x="16642196" y="5420877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FFC00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แผนงานรายวัน</a:t>
            </a:r>
            <a:endParaRPr lang="en-US" sz="8000" dirty="0">
              <a:solidFill>
                <a:srgbClr val="FFC00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15" name="กล่องข้อความ 14"/>
          <p:cNvSpPr txBox="1"/>
          <p:nvPr/>
        </p:nvSpPr>
        <p:spPr>
          <a:xfrm>
            <a:off x="1071697" y="14039879"/>
            <a:ext cx="6094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latin typeface="LilyUPC" panose="020B0604020202020204" pitchFamily="34" charset="-34"/>
                <a:cs typeface="LilyUPC" panose="020B0604020202020204" pitchFamily="34" charset="-34"/>
              </a:rPr>
              <a:t>3</a:t>
            </a:r>
            <a:r>
              <a:rPr lang="en-US" sz="8000" dirty="0">
                <a:latin typeface="LilyUPC" panose="020B0604020202020204" pitchFamily="34" charset="-34"/>
                <a:cs typeface="LilyUPC" panose="020B0604020202020204" pitchFamily="34" charset="-34"/>
              </a:rPr>
              <a:t>D Model Preview</a:t>
            </a:r>
          </a:p>
        </p:txBody>
      </p:sp>
      <p:sp>
        <p:nvSpPr>
          <p:cNvPr id="23" name="กล่องข้อความ 22"/>
          <p:cNvSpPr txBox="1"/>
          <p:nvPr/>
        </p:nvSpPr>
        <p:spPr>
          <a:xfrm>
            <a:off x="802203" y="13454588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0070C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โมเดล 3 มิติ</a:t>
            </a:r>
            <a:endParaRPr lang="en-US" sz="8000" dirty="0">
              <a:solidFill>
                <a:srgbClr val="0070C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F76D39-141D-45F3-BAB4-BD3DAE4A21F2}"/>
              </a:ext>
            </a:extLst>
          </p:cNvPr>
          <p:cNvPicPr>
            <a:picLocks noChangeAspect="1"/>
          </p:cNvPicPr>
          <p:nvPr/>
        </p:nvPicPr>
        <p:blipFill>
          <a:blip r:embed="rId11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2817" y="1180715"/>
            <a:ext cx="3842710" cy="384270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9" name="3D Model 8" descr="Texture this house">
                <a:extLst>
                  <a:ext uri="{FF2B5EF4-FFF2-40B4-BE49-F238E27FC236}">
                    <a16:creationId xmlns:a16="http://schemas.microsoft.com/office/drawing/2014/main" id="{81868464-CAD8-47CC-BF05-CF722740509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63480811"/>
                  </p:ext>
                </p:extLst>
              </p:nvPr>
            </p:nvGraphicFramePr>
            <p:xfrm>
              <a:off x="1065499" y="7907297"/>
              <a:ext cx="5263019" cy="5320121"/>
            </p:xfrm>
            <a:graphic>
              <a:graphicData uri="http://schemas.microsoft.com/office/drawing/2017/model3d">
                <am3d:model3d r:embed="rId12">
                  <am3d:spPr>
                    <a:xfrm>
                      <a:off x="0" y="0"/>
                      <a:ext cx="5263019" cy="5320121"/>
                    </a:xfrm>
                    <a:prstGeom prst="rect">
                      <a:avLst/>
                    </a:prstGeom>
                  </am3d:spPr>
                  <am3d:camera>
                    <am3d:pos x="0" y="0" z="7055357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409" d="1000000"/>
                    <am3d:preTrans dx="0" dy="-7247417" dz="-252333"/>
                    <am3d:scale>
                      <am3d:sx n="1000000" d="1000000"/>
                      <am3d:sy n="1000000" d="1000000"/>
                      <am3d:sz n="1000000" d="1000000"/>
                    </am3d:scale>
                    <am3d:rot ax="1721917" ay="-2199471" az="-1085992"/>
                    <am3d:postTrans dx="0" dy="0" dz="0"/>
                  </am3d:trans>
                  <am3d:attrSrcUrl r:id="rId13"/>
                  <am3d:raster rName="Office3DRenderer" rVer="16.0.8326">
                    <am3d:blip r:embed="rId14"/>
                  </am3d:raster>
                  <am3d:objViewport viewportSz="619570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9" name="3D Model 8" descr="Texture this house">
                <a:extLst>
                  <a:ext uri="{FF2B5EF4-FFF2-40B4-BE49-F238E27FC236}">
                    <a16:creationId xmlns:a16="http://schemas.microsoft.com/office/drawing/2014/main" id="{81868464-CAD8-47CC-BF05-CF722740509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65499" y="7907297"/>
                <a:ext cx="5263019" cy="532012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49442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กลุ่ม 24">
            <a:extLst>
              <a:ext uri="{FF2B5EF4-FFF2-40B4-BE49-F238E27FC236}">
                <a16:creationId xmlns:a16="http://schemas.microsoft.com/office/drawing/2014/main" id="{40A20476-91CA-4762-9DD9-BD94846A47EF}"/>
              </a:ext>
            </a:extLst>
          </p:cNvPr>
          <p:cNvGrpSpPr/>
          <p:nvPr/>
        </p:nvGrpSpPr>
        <p:grpSpPr>
          <a:xfrm>
            <a:off x="0" y="-47211"/>
            <a:ext cx="23810913" cy="16104774"/>
            <a:chOff x="-1" y="-1"/>
            <a:chExt cx="12192003" cy="6858001"/>
          </a:xfrm>
        </p:grpSpPr>
        <p:pic>
          <p:nvPicPr>
            <p:cNvPr id="26" name="รูปภาพ 25" descr="รูปภาพประกอบด้วย เพดาน, อาคาร, ในอาคาร, พื้น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33E7FD32-7BE1-4546-B87E-FF35BB083F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162" r="-1" b="-1"/>
            <a:stretch/>
          </p:blipFill>
          <p:spPr>
            <a:xfrm>
              <a:off x="7967351" y="-1"/>
              <a:ext cx="4224651" cy="3346705"/>
            </a:xfrm>
            <a:custGeom>
              <a:avLst/>
              <a:gdLst>
                <a:gd name="connsiteX0" fmla="*/ 1549963 w 4224651"/>
                <a:gd name="connsiteY0" fmla="*/ 0 h 3346705"/>
                <a:gd name="connsiteX1" fmla="*/ 1555540 w 4224651"/>
                <a:gd name="connsiteY1" fmla="*/ 0 h 3346705"/>
                <a:gd name="connsiteX2" fmla="*/ 2621768 w 4224651"/>
                <a:gd name="connsiteY2" fmla="*/ 0 h 3346705"/>
                <a:gd name="connsiteX3" fmla="*/ 4224651 w 4224651"/>
                <a:gd name="connsiteY3" fmla="*/ 0 h 3346705"/>
                <a:gd name="connsiteX4" fmla="*/ 4224651 w 4224651"/>
                <a:gd name="connsiteY4" fmla="*/ 3346705 h 3346705"/>
                <a:gd name="connsiteX5" fmla="*/ 0 w 4224651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2465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224651" y="0"/>
                  </a:lnTo>
                  <a:lnTo>
                    <a:pt x="422465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7" name="รูปภาพ 26" descr="รูปภาพประกอบด้วย สะพานเทียบเรือ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3E208922-7808-4202-92E2-AD79AF0991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40" r="-2" b="20230"/>
            <a:stretch/>
          </p:blipFill>
          <p:spPr>
            <a:xfrm>
              <a:off x="4493435" y="243"/>
              <a:ext cx="7698564" cy="3346705"/>
            </a:xfrm>
            <a:custGeom>
              <a:avLst/>
              <a:gdLst>
                <a:gd name="connsiteX0" fmla="*/ 1549963 w 7698564"/>
                <a:gd name="connsiteY0" fmla="*/ 0 h 3346705"/>
                <a:gd name="connsiteX1" fmla="*/ 1555540 w 7698564"/>
                <a:gd name="connsiteY1" fmla="*/ 0 h 3346705"/>
                <a:gd name="connsiteX2" fmla="*/ 2621768 w 7698564"/>
                <a:gd name="connsiteY2" fmla="*/ 0 h 3346705"/>
                <a:gd name="connsiteX3" fmla="*/ 4832507 w 7698564"/>
                <a:gd name="connsiteY3" fmla="*/ 0 h 3346705"/>
                <a:gd name="connsiteX4" fmla="*/ 3282657 w 7698564"/>
                <a:gd name="connsiteY4" fmla="*/ 3346461 h 3346705"/>
                <a:gd name="connsiteX5" fmla="*/ 7698564 w 7698564"/>
                <a:gd name="connsiteY5" fmla="*/ 3346461 h 3346705"/>
                <a:gd name="connsiteX6" fmla="*/ 7698564 w 7698564"/>
                <a:gd name="connsiteY6" fmla="*/ 3346705 h 3346705"/>
                <a:gd name="connsiteX7" fmla="*/ 0 w 7698564"/>
                <a:gd name="connsiteY7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564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832507" y="0"/>
                  </a:lnTo>
                  <a:lnTo>
                    <a:pt x="3282657" y="3346461"/>
                  </a:lnTo>
                  <a:lnTo>
                    <a:pt x="7698564" y="3346461"/>
                  </a:lnTo>
                  <a:lnTo>
                    <a:pt x="7698564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8" name="รูปภาพ 27" descr="รูปภาพประกอบด้วย รั้ว, กลางแจ้ง, อาคาร, สะพาน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2F9950DF-4C4E-4995-B351-C1336A323E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7" r="19063" b="1"/>
            <a:stretch/>
          </p:blipFill>
          <p:spPr>
            <a:xfrm>
              <a:off x="20" y="10"/>
              <a:ext cx="5859777" cy="3346695"/>
            </a:xfrm>
            <a:custGeom>
              <a:avLst/>
              <a:gdLst>
                <a:gd name="connsiteX0" fmla="*/ 0 w 5859797"/>
                <a:gd name="connsiteY0" fmla="*/ 0 h 3346705"/>
                <a:gd name="connsiteX1" fmla="*/ 5859797 w 5859797"/>
                <a:gd name="connsiteY1" fmla="*/ 0 h 3346705"/>
                <a:gd name="connsiteX2" fmla="*/ 4309834 w 5859797"/>
                <a:gd name="connsiteY2" fmla="*/ 3346705 h 3346705"/>
                <a:gd name="connsiteX3" fmla="*/ 4304257 w 5859797"/>
                <a:gd name="connsiteY3" fmla="*/ 3346705 h 3346705"/>
                <a:gd name="connsiteX4" fmla="*/ 3238029 w 5859797"/>
                <a:gd name="connsiteY4" fmla="*/ 3346705 h 3346705"/>
                <a:gd name="connsiteX5" fmla="*/ 0 w 5859797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59797" h="3346705">
                  <a:moveTo>
                    <a:pt x="0" y="0"/>
                  </a:moveTo>
                  <a:lnTo>
                    <a:pt x="5859797" y="0"/>
                  </a:lnTo>
                  <a:lnTo>
                    <a:pt x="4309834" y="3346705"/>
                  </a:lnTo>
                  <a:lnTo>
                    <a:pt x="4304257" y="3346705"/>
                  </a:lnTo>
                  <a:lnTo>
                    <a:pt x="3238029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9" name="รูปภาพ 28" descr="รูปภาพประกอบด้วย รถไฟ, อาคาร, สะพาน, ขนาดใหญ่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6A528E04-501D-4784-BC11-9FCD4DB052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5" r="454" b="-2"/>
            <a:stretch/>
          </p:blipFill>
          <p:spPr>
            <a:xfrm>
              <a:off x="6350090" y="3511295"/>
              <a:ext cx="5841911" cy="3346705"/>
            </a:xfrm>
            <a:custGeom>
              <a:avLst/>
              <a:gdLst>
                <a:gd name="connsiteX0" fmla="*/ 1549963 w 5841911"/>
                <a:gd name="connsiteY0" fmla="*/ 0 h 3346705"/>
                <a:gd name="connsiteX1" fmla="*/ 1555540 w 5841911"/>
                <a:gd name="connsiteY1" fmla="*/ 0 h 3346705"/>
                <a:gd name="connsiteX2" fmla="*/ 2621768 w 5841911"/>
                <a:gd name="connsiteY2" fmla="*/ 0 h 3346705"/>
                <a:gd name="connsiteX3" fmla="*/ 5841911 w 5841911"/>
                <a:gd name="connsiteY3" fmla="*/ 0 h 3346705"/>
                <a:gd name="connsiteX4" fmla="*/ 5841911 w 5841911"/>
                <a:gd name="connsiteY4" fmla="*/ 3346705 h 3346705"/>
                <a:gd name="connsiteX5" fmla="*/ 0 w 5841911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4191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5841911" y="0"/>
                  </a:lnTo>
                  <a:lnTo>
                    <a:pt x="584191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30" name="รูปภาพ 29" descr="รูปภาพประกอบด้วย อาคาร, รั้ว, พื้น, กลางแจ้ง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C13EC086-09F8-441E-BE17-769323F4A3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2" b="21671"/>
            <a:stretch/>
          </p:blipFill>
          <p:spPr>
            <a:xfrm>
              <a:off x="-1" y="3511295"/>
              <a:ext cx="7698564" cy="3346705"/>
            </a:xfrm>
            <a:custGeom>
              <a:avLst/>
              <a:gdLst>
                <a:gd name="connsiteX0" fmla="*/ 0 w 7698564"/>
                <a:gd name="connsiteY0" fmla="*/ 0 h 3346705"/>
                <a:gd name="connsiteX1" fmla="*/ 7698564 w 7698564"/>
                <a:gd name="connsiteY1" fmla="*/ 0 h 3346705"/>
                <a:gd name="connsiteX2" fmla="*/ 6148601 w 7698564"/>
                <a:gd name="connsiteY2" fmla="*/ 3346705 h 3346705"/>
                <a:gd name="connsiteX3" fmla="*/ 6143024 w 7698564"/>
                <a:gd name="connsiteY3" fmla="*/ 3346705 h 3346705"/>
                <a:gd name="connsiteX4" fmla="*/ 5076796 w 7698564"/>
                <a:gd name="connsiteY4" fmla="*/ 3346705 h 3346705"/>
                <a:gd name="connsiteX5" fmla="*/ 1246924 w 7698564"/>
                <a:gd name="connsiteY5" fmla="*/ 3346705 h 3346705"/>
                <a:gd name="connsiteX6" fmla="*/ 1246924 w 7698564"/>
                <a:gd name="connsiteY6" fmla="*/ 3346226 h 3346705"/>
                <a:gd name="connsiteX7" fmla="*/ 0 w 7698564"/>
                <a:gd name="connsiteY7" fmla="*/ 3346226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564" h="3346705">
                  <a:moveTo>
                    <a:pt x="0" y="0"/>
                  </a:moveTo>
                  <a:lnTo>
                    <a:pt x="7698564" y="0"/>
                  </a:lnTo>
                  <a:lnTo>
                    <a:pt x="6148601" y="3346705"/>
                  </a:lnTo>
                  <a:lnTo>
                    <a:pt x="6143024" y="3346705"/>
                  </a:lnTo>
                  <a:lnTo>
                    <a:pt x="5076796" y="3346705"/>
                  </a:lnTo>
                  <a:lnTo>
                    <a:pt x="1246924" y="3346705"/>
                  </a:lnTo>
                  <a:lnTo>
                    <a:pt x="1246924" y="3346226"/>
                  </a:lnTo>
                  <a:lnTo>
                    <a:pt x="0" y="3346226"/>
                  </a:lnTo>
                  <a:close/>
                </a:path>
              </a:pathLst>
            </a:custGeom>
          </p:spPr>
        </p:pic>
        <p:sp>
          <p:nvSpPr>
            <p:cNvPr id="31" name="สี่เหลี่ยมผืนผ้า 30">
              <a:extLst>
                <a:ext uri="{FF2B5EF4-FFF2-40B4-BE49-F238E27FC236}">
                  <a16:creationId xmlns:a16="http://schemas.microsoft.com/office/drawing/2014/main" id="{20FC9308-AC82-4F8D-AB2A-4B61B213EC39}"/>
                </a:ext>
              </a:extLst>
            </p:cNvPr>
            <p:cNvSpPr/>
            <p:nvPr/>
          </p:nvSpPr>
          <p:spPr>
            <a:xfrm>
              <a:off x="-1" y="-1"/>
              <a:ext cx="12192001" cy="6858001"/>
            </a:xfrm>
            <a:prstGeom prst="rect">
              <a:avLst/>
            </a:prstGeom>
            <a:solidFill>
              <a:schemeClr val="tx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D15DEE8F-B471-4B98-AE12-F91406C3F4F0}"/>
              </a:ext>
            </a:extLst>
          </p:cNvPr>
          <p:cNvSpPr/>
          <p:nvPr/>
        </p:nvSpPr>
        <p:spPr>
          <a:xfrm>
            <a:off x="15966098" y="-47784"/>
            <a:ext cx="7875254" cy="16105347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รูปภาพ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5656" y="960247"/>
            <a:ext cx="3728382" cy="37283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กล่องข้อความ 11"/>
          <p:cNvSpPr txBox="1"/>
          <p:nvPr/>
        </p:nvSpPr>
        <p:spPr>
          <a:xfrm>
            <a:off x="17851910" y="5808801"/>
            <a:ext cx="43206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LilyUPC" panose="020B0604020202020204" pitchFamily="34" charset="-34"/>
                <a:cs typeface="LilyUPC" panose="020B0604020202020204" pitchFamily="34" charset="-34"/>
              </a:rPr>
              <a:t>DRAWING</a:t>
            </a:r>
          </a:p>
        </p:txBody>
      </p:sp>
      <p:pic>
        <p:nvPicPr>
          <p:cNvPr id="19" name="รูปภาพ 1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4012" y="9247412"/>
            <a:ext cx="3140986" cy="31409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0" name="กล่องข้อความ 19"/>
          <p:cNvSpPr txBox="1"/>
          <p:nvPr/>
        </p:nvSpPr>
        <p:spPr>
          <a:xfrm>
            <a:off x="17302110" y="14135630"/>
            <a:ext cx="54000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LilyUPC" panose="020B0604020202020204" pitchFamily="34" charset="-34"/>
                <a:cs typeface="LilyUPC" panose="020B0604020202020204" pitchFamily="34" charset="-34"/>
              </a:rPr>
              <a:t>ADMIN ZONE</a:t>
            </a:r>
          </a:p>
        </p:txBody>
      </p:sp>
      <p:sp>
        <p:nvSpPr>
          <p:cNvPr id="18" name="กล่องข้อความ 17"/>
          <p:cNvSpPr txBox="1"/>
          <p:nvPr/>
        </p:nvSpPr>
        <p:spPr>
          <a:xfrm>
            <a:off x="16841230" y="5142220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0070C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แบบก่อสร้าง</a:t>
            </a:r>
            <a:endParaRPr lang="en-US" sz="8000" dirty="0">
              <a:solidFill>
                <a:srgbClr val="0070C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24" name="กล่องข้อความ 23"/>
          <p:cNvSpPr txBox="1"/>
          <p:nvPr/>
        </p:nvSpPr>
        <p:spPr>
          <a:xfrm>
            <a:off x="16187869" y="13454588"/>
            <a:ext cx="76534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0070C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สำหรับผู้บริหารโครงการ</a:t>
            </a:r>
            <a:endParaRPr lang="en-US" sz="8000" dirty="0">
              <a:solidFill>
                <a:srgbClr val="0070C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9" name="3D Model 8" descr="Texture this house">
                <a:extLst>
                  <a:ext uri="{FF2B5EF4-FFF2-40B4-BE49-F238E27FC236}">
                    <a16:creationId xmlns:a16="http://schemas.microsoft.com/office/drawing/2014/main" id="{81868464-CAD8-47CC-BF05-CF722740509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87167728"/>
                  </p:ext>
                </p:extLst>
              </p:nvPr>
            </p:nvGraphicFramePr>
            <p:xfrm>
              <a:off x="532747" y="-1969201"/>
              <a:ext cx="14624136" cy="15939024"/>
            </p:xfrm>
            <a:graphic>
              <a:graphicData uri="http://schemas.microsoft.com/office/drawing/2017/model3d">
                <am3d:model3d r:embed="rId9">
                  <am3d:spPr>
                    <a:xfrm>
                      <a:off x="0" y="0"/>
                      <a:ext cx="14624136" cy="15939024"/>
                    </a:xfrm>
                    <a:prstGeom prst="rect">
                      <a:avLst/>
                    </a:prstGeom>
                    <a:noFill/>
                    <a:effectLst>
                      <a:glow rad="2286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</am3d:spPr>
                  <am3d:camera>
                    <am3d:pos x="0" y="0" z="7055357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409" d="1000000"/>
                    <am3d:preTrans dx="0" dy="-7247417" dz="-252333"/>
                    <am3d:scale>
                      <am3d:sx n="1000000" d="1000000"/>
                      <am3d:sy n="1000000" d="1000000"/>
                      <am3d:sz n="1000000" d="1000000"/>
                    </am3d:scale>
                    <am3d:rot ax="2137814" ay="-2182781" az="-1381854"/>
                    <am3d:postTrans dx="0" dy="0" dz="0"/>
                  </am3d:trans>
                  <am3d:attrSrcUrl r:id="rId10"/>
                  <am3d:raster rName="Office3DRenderer" rVer="16.0.8326">
                    <am3d:blip r:embed="rId11"/>
                  </am3d:raster>
                  <am3d:objViewport viewportSz="1760668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9" name="3D Model 8" descr="Texture this house">
                <a:extLst>
                  <a:ext uri="{FF2B5EF4-FFF2-40B4-BE49-F238E27FC236}">
                    <a16:creationId xmlns:a16="http://schemas.microsoft.com/office/drawing/2014/main" id="{81868464-CAD8-47CC-BF05-CF722740509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32747" y="-1969201"/>
                <a:ext cx="14624136" cy="15939024"/>
              </a:xfrm>
              <a:prstGeom prst="rect">
                <a:avLst/>
              </a:prstGeom>
              <a:noFill/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</p:spPr>
          </p:pic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003E6557-0553-4140-9B5C-D7B8D7302051}"/>
              </a:ext>
            </a:extLst>
          </p:cNvPr>
          <p:cNvGrpSpPr/>
          <p:nvPr/>
        </p:nvGrpSpPr>
        <p:grpSpPr>
          <a:xfrm>
            <a:off x="7351264" y="13017465"/>
            <a:ext cx="8149411" cy="1904716"/>
            <a:chOff x="230007" y="10883985"/>
            <a:chExt cx="6526632" cy="2014114"/>
          </a:xfrm>
        </p:grpSpPr>
        <p:sp>
          <p:nvSpPr>
            <p:cNvPr id="2" name="Flowchart: Terminator 1">
              <a:extLst>
                <a:ext uri="{FF2B5EF4-FFF2-40B4-BE49-F238E27FC236}">
                  <a16:creationId xmlns:a16="http://schemas.microsoft.com/office/drawing/2014/main" id="{5B040A10-EB3F-40EF-A50C-B1398A0FEBF4}"/>
                </a:ext>
              </a:extLst>
            </p:cNvPr>
            <p:cNvSpPr/>
            <p:nvPr/>
          </p:nvSpPr>
          <p:spPr>
            <a:xfrm>
              <a:off x="443418" y="10902375"/>
              <a:ext cx="6250675" cy="1977332"/>
            </a:xfrm>
            <a:prstGeom prst="flowChartTerminator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กล่องข้อความ 14"/>
            <p:cNvSpPr txBox="1"/>
            <p:nvPr/>
          </p:nvSpPr>
          <p:spPr>
            <a:xfrm>
              <a:off x="637802" y="11574660"/>
              <a:ext cx="6094371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8000" dirty="0">
                  <a:latin typeface="LilyUPC" panose="020B0604020202020204" pitchFamily="34" charset="-34"/>
                  <a:cs typeface="LilyUPC" panose="020B0604020202020204" pitchFamily="34" charset="-34"/>
                </a:rPr>
                <a:t>3</a:t>
              </a:r>
              <a:r>
                <a:rPr lang="en-US" sz="8000" dirty="0">
                  <a:latin typeface="LilyUPC" panose="020B0604020202020204" pitchFamily="34" charset="-34"/>
                  <a:cs typeface="LilyUPC" panose="020B0604020202020204" pitchFamily="34" charset="-34"/>
                </a:rPr>
                <a:t>D Model Preview</a:t>
              </a:r>
            </a:p>
          </p:txBody>
        </p:sp>
        <p:sp>
          <p:nvSpPr>
            <p:cNvPr id="23" name="กล่องข้อความ 22"/>
            <p:cNvSpPr txBox="1"/>
            <p:nvPr/>
          </p:nvSpPr>
          <p:spPr>
            <a:xfrm>
              <a:off x="230007" y="10883985"/>
              <a:ext cx="6526632" cy="1399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8000" dirty="0">
                  <a:solidFill>
                    <a:schemeClr val="bg1"/>
                  </a:solidFill>
                  <a:latin typeface="SB - Modern" panose="02000000000000000000" pitchFamily="2" charset="0"/>
                  <a:cs typeface="SB - Modern" panose="02000000000000000000" pitchFamily="2" charset="0"/>
                </a:rPr>
                <a:t>แตะเพื่อดูโมเดล 3 มิติ</a:t>
              </a:r>
              <a:endParaRPr lang="en-US" sz="8000" dirty="0">
                <a:solidFill>
                  <a:schemeClr val="bg1"/>
                </a:solidFill>
                <a:latin typeface="SB - Modern" panose="02000000000000000000" pitchFamily="2" charset="0"/>
                <a:cs typeface="SB - Modern" panose="02000000000000000000" pitchFamily="2" charset="0"/>
              </a:endParaRPr>
            </a:p>
          </p:txBody>
        </p:sp>
      </p:grpSp>
      <p:pic>
        <p:nvPicPr>
          <p:cNvPr id="44" name="Picture 43">
            <a:extLst>
              <a:ext uri="{FF2B5EF4-FFF2-40B4-BE49-F238E27FC236}">
                <a16:creationId xmlns:a16="http://schemas.microsoft.com/office/drawing/2014/main" id="{068F948D-C4A8-415C-BAE4-2DD3C2E7D365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74" y="11416411"/>
            <a:ext cx="1987450" cy="322293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5D3D3DC-811A-4E76-9822-0877378E0C5F}"/>
              </a:ext>
            </a:extLst>
          </p:cNvPr>
          <p:cNvSpPr txBox="1"/>
          <p:nvPr/>
        </p:nvSpPr>
        <p:spPr>
          <a:xfrm>
            <a:off x="199347" y="14727872"/>
            <a:ext cx="5569886" cy="1137876"/>
          </a:xfrm>
          <a:prstGeom prst="rect">
            <a:avLst/>
          </a:prstGeom>
          <a:solidFill>
            <a:schemeClr val="bg2">
              <a:alpha val="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POWERED BY DISENO CO.,LTD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th-TH" dirty="0">
                <a:solidFill>
                  <a:schemeClr val="bg1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ผู้ออกแบบ </a:t>
            </a:r>
            <a:r>
              <a:rPr lang="en-US" dirty="0">
                <a:solidFill>
                  <a:schemeClr val="bg1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Designer</a:t>
            </a:r>
            <a:r>
              <a:rPr lang="en-US" dirty="0">
                <a:solidFill>
                  <a:schemeClr val="bg1"/>
                </a:solidFill>
              </a:rPr>
              <a:t>) 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8D43376C-C0CE-42CC-BF1E-FF3ECDC53D0A}"/>
              </a:ext>
            </a:extLst>
          </p:cNvPr>
          <p:cNvSpPr/>
          <p:nvPr/>
        </p:nvSpPr>
        <p:spPr>
          <a:xfrm>
            <a:off x="2195672" y="191815"/>
            <a:ext cx="11298286" cy="1569660"/>
          </a:xfrm>
          <a:prstGeom prst="rect">
            <a:avLst/>
          </a:prstGeom>
          <a:gradFill flip="none" rotWithShape="1">
            <a:gsLst>
              <a:gs pos="2000">
                <a:srgbClr val="F3C7AA">
                  <a:alpha val="50000"/>
                </a:srgbClr>
              </a:gs>
              <a:gs pos="36000">
                <a:srgbClr val="F1B084">
                  <a:alpha val="24000"/>
                </a:srgb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2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th-TH" sz="9600" dirty="0">
                <a:solidFill>
                  <a:schemeClr val="bg1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โครงการ </a:t>
            </a:r>
            <a:r>
              <a:rPr lang="en-US" sz="9600" dirty="0">
                <a:solidFill>
                  <a:schemeClr val="bg1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: </a:t>
            </a:r>
            <a:r>
              <a:rPr lang="th-TH" sz="9600" dirty="0">
                <a:solidFill>
                  <a:schemeClr val="bg1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อาคารสำนักงาน 3 ชั้น</a:t>
            </a:r>
            <a:endParaRPr lang="en-US" sz="9600" dirty="0">
              <a:solidFill>
                <a:schemeClr val="bg1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6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กลุ่ม 24">
            <a:extLst>
              <a:ext uri="{FF2B5EF4-FFF2-40B4-BE49-F238E27FC236}">
                <a16:creationId xmlns:a16="http://schemas.microsoft.com/office/drawing/2014/main" id="{40A20476-91CA-4762-9DD9-BD94846A47EF}"/>
              </a:ext>
            </a:extLst>
          </p:cNvPr>
          <p:cNvGrpSpPr/>
          <p:nvPr/>
        </p:nvGrpSpPr>
        <p:grpSpPr>
          <a:xfrm>
            <a:off x="0" y="-47211"/>
            <a:ext cx="23810913" cy="16104774"/>
            <a:chOff x="-1" y="-1"/>
            <a:chExt cx="12192003" cy="6858001"/>
          </a:xfrm>
        </p:grpSpPr>
        <p:pic>
          <p:nvPicPr>
            <p:cNvPr id="26" name="รูปภาพ 25" descr="รูปภาพประกอบด้วย เพดาน, อาคาร, ในอาคาร, พื้น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33E7FD32-7BE1-4546-B87E-FF35BB083F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162" r="-1" b="-1"/>
            <a:stretch/>
          </p:blipFill>
          <p:spPr>
            <a:xfrm>
              <a:off x="7967351" y="-1"/>
              <a:ext cx="4224651" cy="3346705"/>
            </a:xfrm>
            <a:custGeom>
              <a:avLst/>
              <a:gdLst>
                <a:gd name="connsiteX0" fmla="*/ 1549963 w 4224651"/>
                <a:gd name="connsiteY0" fmla="*/ 0 h 3346705"/>
                <a:gd name="connsiteX1" fmla="*/ 1555540 w 4224651"/>
                <a:gd name="connsiteY1" fmla="*/ 0 h 3346705"/>
                <a:gd name="connsiteX2" fmla="*/ 2621768 w 4224651"/>
                <a:gd name="connsiteY2" fmla="*/ 0 h 3346705"/>
                <a:gd name="connsiteX3" fmla="*/ 4224651 w 4224651"/>
                <a:gd name="connsiteY3" fmla="*/ 0 h 3346705"/>
                <a:gd name="connsiteX4" fmla="*/ 4224651 w 4224651"/>
                <a:gd name="connsiteY4" fmla="*/ 3346705 h 3346705"/>
                <a:gd name="connsiteX5" fmla="*/ 0 w 4224651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2465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224651" y="0"/>
                  </a:lnTo>
                  <a:lnTo>
                    <a:pt x="422465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7" name="รูปภาพ 26" descr="รูปภาพประกอบด้วย สะพานเทียบเรือ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3E208922-7808-4202-92E2-AD79AF0991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40" r="-2" b="20230"/>
            <a:stretch/>
          </p:blipFill>
          <p:spPr>
            <a:xfrm>
              <a:off x="4493435" y="243"/>
              <a:ext cx="7698564" cy="3346705"/>
            </a:xfrm>
            <a:custGeom>
              <a:avLst/>
              <a:gdLst>
                <a:gd name="connsiteX0" fmla="*/ 1549963 w 7698564"/>
                <a:gd name="connsiteY0" fmla="*/ 0 h 3346705"/>
                <a:gd name="connsiteX1" fmla="*/ 1555540 w 7698564"/>
                <a:gd name="connsiteY1" fmla="*/ 0 h 3346705"/>
                <a:gd name="connsiteX2" fmla="*/ 2621768 w 7698564"/>
                <a:gd name="connsiteY2" fmla="*/ 0 h 3346705"/>
                <a:gd name="connsiteX3" fmla="*/ 4832507 w 7698564"/>
                <a:gd name="connsiteY3" fmla="*/ 0 h 3346705"/>
                <a:gd name="connsiteX4" fmla="*/ 3282657 w 7698564"/>
                <a:gd name="connsiteY4" fmla="*/ 3346461 h 3346705"/>
                <a:gd name="connsiteX5" fmla="*/ 7698564 w 7698564"/>
                <a:gd name="connsiteY5" fmla="*/ 3346461 h 3346705"/>
                <a:gd name="connsiteX6" fmla="*/ 7698564 w 7698564"/>
                <a:gd name="connsiteY6" fmla="*/ 3346705 h 3346705"/>
                <a:gd name="connsiteX7" fmla="*/ 0 w 7698564"/>
                <a:gd name="connsiteY7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564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832507" y="0"/>
                  </a:lnTo>
                  <a:lnTo>
                    <a:pt x="3282657" y="3346461"/>
                  </a:lnTo>
                  <a:lnTo>
                    <a:pt x="7698564" y="3346461"/>
                  </a:lnTo>
                  <a:lnTo>
                    <a:pt x="7698564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8" name="รูปภาพ 27" descr="รูปภาพประกอบด้วย รั้ว, กลางแจ้ง, อาคาร, สะพาน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2F9950DF-4C4E-4995-B351-C1336A323E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7" r="19063" b="1"/>
            <a:stretch/>
          </p:blipFill>
          <p:spPr>
            <a:xfrm>
              <a:off x="20" y="10"/>
              <a:ext cx="5859777" cy="3346695"/>
            </a:xfrm>
            <a:custGeom>
              <a:avLst/>
              <a:gdLst>
                <a:gd name="connsiteX0" fmla="*/ 0 w 5859797"/>
                <a:gd name="connsiteY0" fmla="*/ 0 h 3346705"/>
                <a:gd name="connsiteX1" fmla="*/ 5859797 w 5859797"/>
                <a:gd name="connsiteY1" fmla="*/ 0 h 3346705"/>
                <a:gd name="connsiteX2" fmla="*/ 4309834 w 5859797"/>
                <a:gd name="connsiteY2" fmla="*/ 3346705 h 3346705"/>
                <a:gd name="connsiteX3" fmla="*/ 4304257 w 5859797"/>
                <a:gd name="connsiteY3" fmla="*/ 3346705 h 3346705"/>
                <a:gd name="connsiteX4" fmla="*/ 3238029 w 5859797"/>
                <a:gd name="connsiteY4" fmla="*/ 3346705 h 3346705"/>
                <a:gd name="connsiteX5" fmla="*/ 0 w 5859797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59797" h="3346705">
                  <a:moveTo>
                    <a:pt x="0" y="0"/>
                  </a:moveTo>
                  <a:lnTo>
                    <a:pt x="5859797" y="0"/>
                  </a:lnTo>
                  <a:lnTo>
                    <a:pt x="4309834" y="3346705"/>
                  </a:lnTo>
                  <a:lnTo>
                    <a:pt x="4304257" y="3346705"/>
                  </a:lnTo>
                  <a:lnTo>
                    <a:pt x="3238029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9" name="รูปภาพ 28" descr="รูปภาพประกอบด้วย รถไฟ, อาคาร, สะพาน, ขนาดใหญ่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6A528E04-501D-4784-BC11-9FCD4DB052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5" r="454" b="-2"/>
            <a:stretch/>
          </p:blipFill>
          <p:spPr>
            <a:xfrm>
              <a:off x="6350090" y="3511295"/>
              <a:ext cx="5841911" cy="3346705"/>
            </a:xfrm>
            <a:custGeom>
              <a:avLst/>
              <a:gdLst>
                <a:gd name="connsiteX0" fmla="*/ 1549963 w 5841911"/>
                <a:gd name="connsiteY0" fmla="*/ 0 h 3346705"/>
                <a:gd name="connsiteX1" fmla="*/ 1555540 w 5841911"/>
                <a:gd name="connsiteY1" fmla="*/ 0 h 3346705"/>
                <a:gd name="connsiteX2" fmla="*/ 2621768 w 5841911"/>
                <a:gd name="connsiteY2" fmla="*/ 0 h 3346705"/>
                <a:gd name="connsiteX3" fmla="*/ 5841911 w 5841911"/>
                <a:gd name="connsiteY3" fmla="*/ 0 h 3346705"/>
                <a:gd name="connsiteX4" fmla="*/ 5841911 w 5841911"/>
                <a:gd name="connsiteY4" fmla="*/ 3346705 h 3346705"/>
                <a:gd name="connsiteX5" fmla="*/ 0 w 5841911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4191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5841911" y="0"/>
                  </a:lnTo>
                  <a:lnTo>
                    <a:pt x="584191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30" name="รูปภาพ 29" descr="รูปภาพประกอบด้วย อาคาร, รั้ว, พื้น, กลางแจ้ง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C13EC086-09F8-441E-BE17-769323F4A3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2" b="21671"/>
            <a:stretch/>
          </p:blipFill>
          <p:spPr>
            <a:xfrm>
              <a:off x="-1" y="3511295"/>
              <a:ext cx="7698564" cy="3346705"/>
            </a:xfrm>
            <a:custGeom>
              <a:avLst/>
              <a:gdLst>
                <a:gd name="connsiteX0" fmla="*/ 0 w 7698564"/>
                <a:gd name="connsiteY0" fmla="*/ 0 h 3346705"/>
                <a:gd name="connsiteX1" fmla="*/ 7698564 w 7698564"/>
                <a:gd name="connsiteY1" fmla="*/ 0 h 3346705"/>
                <a:gd name="connsiteX2" fmla="*/ 6148601 w 7698564"/>
                <a:gd name="connsiteY2" fmla="*/ 3346705 h 3346705"/>
                <a:gd name="connsiteX3" fmla="*/ 6143024 w 7698564"/>
                <a:gd name="connsiteY3" fmla="*/ 3346705 h 3346705"/>
                <a:gd name="connsiteX4" fmla="*/ 5076796 w 7698564"/>
                <a:gd name="connsiteY4" fmla="*/ 3346705 h 3346705"/>
                <a:gd name="connsiteX5" fmla="*/ 1246924 w 7698564"/>
                <a:gd name="connsiteY5" fmla="*/ 3346705 h 3346705"/>
                <a:gd name="connsiteX6" fmla="*/ 1246924 w 7698564"/>
                <a:gd name="connsiteY6" fmla="*/ 3346226 h 3346705"/>
                <a:gd name="connsiteX7" fmla="*/ 0 w 7698564"/>
                <a:gd name="connsiteY7" fmla="*/ 3346226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564" h="3346705">
                  <a:moveTo>
                    <a:pt x="0" y="0"/>
                  </a:moveTo>
                  <a:lnTo>
                    <a:pt x="7698564" y="0"/>
                  </a:lnTo>
                  <a:lnTo>
                    <a:pt x="6148601" y="3346705"/>
                  </a:lnTo>
                  <a:lnTo>
                    <a:pt x="6143024" y="3346705"/>
                  </a:lnTo>
                  <a:lnTo>
                    <a:pt x="5076796" y="3346705"/>
                  </a:lnTo>
                  <a:lnTo>
                    <a:pt x="1246924" y="3346705"/>
                  </a:lnTo>
                  <a:lnTo>
                    <a:pt x="1246924" y="3346226"/>
                  </a:lnTo>
                  <a:lnTo>
                    <a:pt x="0" y="3346226"/>
                  </a:lnTo>
                  <a:close/>
                </a:path>
              </a:pathLst>
            </a:custGeom>
          </p:spPr>
        </p:pic>
        <p:sp>
          <p:nvSpPr>
            <p:cNvPr id="31" name="สี่เหลี่ยมผืนผ้า 30">
              <a:extLst>
                <a:ext uri="{FF2B5EF4-FFF2-40B4-BE49-F238E27FC236}">
                  <a16:creationId xmlns:a16="http://schemas.microsoft.com/office/drawing/2014/main" id="{20FC9308-AC82-4F8D-AB2A-4B61B213EC39}"/>
                </a:ext>
              </a:extLst>
            </p:cNvPr>
            <p:cNvSpPr/>
            <p:nvPr/>
          </p:nvSpPr>
          <p:spPr>
            <a:xfrm>
              <a:off x="-1" y="-1"/>
              <a:ext cx="12192001" cy="6858001"/>
            </a:xfrm>
            <a:prstGeom prst="rect">
              <a:avLst/>
            </a:prstGeom>
            <a:solidFill>
              <a:schemeClr val="tx1">
                <a:alpha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105C262A-5066-4513-9430-D1BD21152070}"/>
              </a:ext>
            </a:extLst>
          </p:cNvPr>
          <p:cNvSpPr/>
          <p:nvPr/>
        </p:nvSpPr>
        <p:spPr>
          <a:xfrm>
            <a:off x="7942997" y="-47211"/>
            <a:ext cx="8023100" cy="8075992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รูปภาพ 6"/>
          <p:cNvPicPr>
            <a:picLocks noChangeAspect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6098" y="1545520"/>
            <a:ext cx="3376768" cy="3376768"/>
          </a:xfrm>
          <a:prstGeom prst="rect">
            <a:avLst/>
          </a:prstGeom>
          <a:noFill/>
        </p:spPr>
      </p:pic>
      <p:sp>
        <p:nvSpPr>
          <p:cNvPr id="11" name="กล่องข้อความ 10"/>
          <p:cNvSpPr txBox="1"/>
          <p:nvPr/>
        </p:nvSpPr>
        <p:spPr>
          <a:xfrm>
            <a:off x="555931" y="5902514"/>
            <a:ext cx="69019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Project status</a:t>
            </a:r>
          </a:p>
        </p:txBody>
      </p:sp>
      <p:sp>
        <p:nvSpPr>
          <p:cNvPr id="14" name="กล่องข้อความ 13"/>
          <p:cNvSpPr txBox="1"/>
          <p:nvPr/>
        </p:nvSpPr>
        <p:spPr>
          <a:xfrm>
            <a:off x="17730691" y="5896085"/>
            <a:ext cx="45208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PAYMENT</a:t>
            </a:r>
          </a:p>
        </p:txBody>
      </p:sp>
      <p:sp>
        <p:nvSpPr>
          <p:cNvPr id="17" name="กล่องข้อความ 16"/>
          <p:cNvSpPr txBox="1"/>
          <p:nvPr/>
        </p:nvSpPr>
        <p:spPr>
          <a:xfrm>
            <a:off x="569492" y="5315551"/>
            <a:ext cx="69773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FFC00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รายงานสถานะโครงการ</a:t>
            </a:r>
            <a:endParaRPr lang="en-US" sz="8000" dirty="0">
              <a:solidFill>
                <a:srgbClr val="FFC00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21" name="กล่องข้อความ 20"/>
          <p:cNvSpPr txBox="1"/>
          <p:nvPr/>
        </p:nvSpPr>
        <p:spPr>
          <a:xfrm>
            <a:off x="16681166" y="5340918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FFC00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บัญชีรายรับรายจ่าย</a:t>
            </a:r>
            <a:endParaRPr lang="en-US" sz="8000" dirty="0">
              <a:solidFill>
                <a:srgbClr val="FFC00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pic>
        <p:nvPicPr>
          <p:cNvPr id="2" name="รูปภาพ 1"/>
          <p:cNvPicPr>
            <a:picLocks noChangeAspect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744" y="1367691"/>
            <a:ext cx="3343374" cy="3343374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E6626E28-E728-4DBC-BAD5-FD9A9A66D688}"/>
              </a:ext>
            </a:extLst>
          </p:cNvPr>
          <p:cNvSpPr/>
          <p:nvPr/>
        </p:nvSpPr>
        <p:spPr>
          <a:xfrm>
            <a:off x="-30442" y="8019439"/>
            <a:ext cx="7973435" cy="8075992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66D51E2-4C31-4FF8-9A06-877167BFAF22}"/>
              </a:ext>
            </a:extLst>
          </p:cNvPr>
          <p:cNvSpPr/>
          <p:nvPr/>
        </p:nvSpPr>
        <p:spPr>
          <a:xfrm>
            <a:off x="15966098" y="8019439"/>
            <a:ext cx="7875254" cy="8038124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รูปภาพ 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989" y="9172831"/>
            <a:ext cx="3604884" cy="36048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กล่องข้อความ 14"/>
          <p:cNvSpPr txBox="1"/>
          <p:nvPr/>
        </p:nvSpPr>
        <p:spPr>
          <a:xfrm>
            <a:off x="1193353" y="14003757"/>
            <a:ext cx="52409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LilyUPC" panose="020B0604020202020204" pitchFamily="34" charset="-34"/>
                <a:cs typeface="LilyUPC" panose="020B0604020202020204" pitchFamily="34" charset="-34"/>
              </a:rPr>
              <a:t>APPROVAL</a:t>
            </a:r>
          </a:p>
        </p:txBody>
      </p:sp>
      <p:sp>
        <p:nvSpPr>
          <p:cNvPr id="16" name="กล่องข้อความ 15"/>
          <p:cNvSpPr txBox="1"/>
          <p:nvPr/>
        </p:nvSpPr>
        <p:spPr>
          <a:xfrm>
            <a:off x="8401359" y="13958766"/>
            <a:ext cx="72659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QUOTATION</a:t>
            </a:r>
          </a:p>
        </p:txBody>
      </p:sp>
      <p:sp>
        <p:nvSpPr>
          <p:cNvPr id="22" name="กล่องข้อความ 21"/>
          <p:cNvSpPr txBox="1"/>
          <p:nvPr/>
        </p:nvSpPr>
        <p:spPr>
          <a:xfrm>
            <a:off x="7512394" y="13297047"/>
            <a:ext cx="88875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FFC00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ใบเสนอราคา</a:t>
            </a:r>
            <a:endParaRPr lang="en-US" sz="8000" dirty="0">
              <a:solidFill>
                <a:srgbClr val="FFC00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23" name="กล่องข้อความ 22"/>
          <p:cNvSpPr txBox="1"/>
          <p:nvPr/>
        </p:nvSpPr>
        <p:spPr>
          <a:xfrm>
            <a:off x="515174" y="13360972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0070C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เอกสารขออนุมัติ</a:t>
            </a:r>
            <a:endParaRPr lang="en-US" sz="8000" dirty="0">
              <a:solidFill>
                <a:srgbClr val="0070C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32" name="กล่องข้อความ 31"/>
          <p:cNvSpPr txBox="1"/>
          <p:nvPr/>
        </p:nvSpPr>
        <p:spPr>
          <a:xfrm>
            <a:off x="16656903" y="13996633"/>
            <a:ext cx="67719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LilyUPC" panose="020B0604020202020204" pitchFamily="34" charset="-34"/>
                <a:cs typeface="LilyUPC" panose="020B0604020202020204" pitchFamily="34" charset="-34"/>
              </a:rPr>
              <a:t>BACK TO MENU</a:t>
            </a:r>
          </a:p>
        </p:txBody>
      </p:sp>
      <p:pic>
        <p:nvPicPr>
          <p:cNvPr id="33" name="รูปภาพ 32"/>
          <p:cNvPicPr>
            <a:picLocks noChangeAspect="1"/>
          </p:cNvPicPr>
          <p:nvPr/>
        </p:nvPicPr>
        <p:blipFill>
          <a:blip r:embed="rId10">
            <a:alphaModFix amt="85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colorTemperature colorTemp="5407"/>
                    </a14:imgEffect>
                    <a14:imgEffect>
                      <a14:saturation sat="1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0946" y="9535561"/>
            <a:ext cx="2825558" cy="2825556"/>
          </a:xfrm>
          <a:prstGeom prst="rect">
            <a:avLst/>
          </a:prstGeom>
        </p:spPr>
      </p:pic>
      <p:sp>
        <p:nvSpPr>
          <p:cNvPr id="34" name="กล่องข้อความ 33"/>
          <p:cNvSpPr txBox="1"/>
          <p:nvPr/>
        </p:nvSpPr>
        <p:spPr>
          <a:xfrm>
            <a:off x="17104214" y="13334914"/>
            <a:ext cx="58072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0070C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กลับไปยังเมนูหลัก</a:t>
            </a:r>
            <a:endParaRPr lang="en-US" sz="8000" dirty="0">
              <a:solidFill>
                <a:srgbClr val="0070C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38" name="กล่องข้อความ 16">
            <a:extLst>
              <a:ext uri="{FF2B5EF4-FFF2-40B4-BE49-F238E27FC236}">
                <a16:creationId xmlns:a16="http://schemas.microsoft.com/office/drawing/2014/main" id="{1A66AE09-35A6-4288-B5D5-35C0AFAAD4CA}"/>
              </a:ext>
            </a:extLst>
          </p:cNvPr>
          <p:cNvSpPr txBox="1"/>
          <p:nvPr/>
        </p:nvSpPr>
        <p:spPr>
          <a:xfrm>
            <a:off x="527523" y="5315551"/>
            <a:ext cx="69773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FFC00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รายงานสถานะโครงการ</a:t>
            </a:r>
            <a:endParaRPr lang="en-US" sz="8000" dirty="0">
              <a:solidFill>
                <a:srgbClr val="FFC00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39D45C-0EFB-465F-8A64-B95591A68862}"/>
              </a:ext>
            </a:extLst>
          </p:cNvPr>
          <p:cNvPicPr>
            <a:picLocks noChangeAspect="1"/>
          </p:cNvPicPr>
          <p:nvPr/>
        </p:nvPicPr>
        <p:blipFill>
          <a:blip r:embed="rId1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9065" y="8775564"/>
            <a:ext cx="4167436" cy="4167434"/>
          </a:xfrm>
          <a:prstGeom prst="rect">
            <a:avLst/>
          </a:prstGeom>
        </p:spPr>
      </p:pic>
      <p:sp>
        <p:nvSpPr>
          <p:cNvPr id="39" name="กล่องข้อความ 14">
            <a:extLst>
              <a:ext uri="{FF2B5EF4-FFF2-40B4-BE49-F238E27FC236}">
                <a16:creationId xmlns:a16="http://schemas.microsoft.com/office/drawing/2014/main" id="{035C85B6-DD2D-4EE4-812A-A99CAD44DA61}"/>
              </a:ext>
            </a:extLst>
          </p:cNvPr>
          <p:cNvSpPr txBox="1"/>
          <p:nvPr/>
        </p:nvSpPr>
        <p:spPr>
          <a:xfrm>
            <a:off x="8902564" y="5896085"/>
            <a:ext cx="6094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LilyUPC" panose="020B0604020202020204" pitchFamily="34" charset="-34"/>
                <a:cs typeface="LilyUPC" panose="020B0604020202020204" pitchFamily="34" charset="-34"/>
              </a:rPr>
              <a:t>PROJECT STAFFS</a:t>
            </a:r>
          </a:p>
        </p:txBody>
      </p:sp>
      <p:sp>
        <p:nvSpPr>
          <p:cNvPr id="40" name="กล่องข้อความ 22">
            <a:extLst>
              <a:ext uri="{FF2B5EF4-FFF2-40B4-BE49-F238E27FC236}">
                <a16:creationId xmlns:a16="http://schemas.microsoft.com/office/drawing/2014/main" id="{1CD25EF8-135C-45C7-AE89-54183EC1DB0C}"/>
              </a:ext>
            </a:extLst>
          </p:cNvPr>
          <p:cNvSpPr txBox="1"/>
          <p:nvPr/>
        </p:nvSpPr>
        <p:spPr>
          <a:xfrm>
            <a:off x="8633070" y="5310794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0070C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ติดต่อบุคลากร</a:t>
            </a:r>
            <a:endParaRPr lang="en-US" sz="8000" dirty="0">
              <a:solidFill>
                <a:srgbClr val="0070C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pic>
        <p:nvPicPr>
          <p:cNvPr id="41" name="รูปภาพ 12">
            <a:extLst>
              <a:ext uri="{FF2B5EF4-FFF2-40B4-BE49-F238E27FC236}">
                <a16:creationId xmlns:a16="http://schemas.microsoft.com/office/drawing/2014/main" id="{0E94100A-CD48-4313-AB81-3196D501D947}"/>
              </a:ext>
            </a:extLst>
          </p:cNvPr>
          <p:cNvPicPr>
            <a:picLocks noChangeAspect="1"/>
          </p:cNvPicPr>
          <p:nvPr/>
        </p:nvPicPr>
        <p:blipFill>
          <a:blip r:embed="rId1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7145" y="435004"/>
            <a:ext cx="4720168" cy="47201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78502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ตาราง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2854969"/>
              </p:ext>
            </p:extLst>
          </p:nvPr>
        </p:nvGraphicFramePr>
        <p:xfrm>
          <a:off x="1" y="-47211"/>
          <a:ext cx="23810907" cy="1610477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9205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879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024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05238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5238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8182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95936"/>
      </p:ext>
    </p:extLst>
  </p:cSld>
  <p:clrMapOvr>
    <a:masterClrMapping/>
  </p:clrMapOvr>
</p:sld>
</file>

<file path=ppt/theme/theme1.xml><?xml version="1.0" encoding="utf-8"?>
<a:theme xmlns:a="http://schemas.openxmlformats.org/drawingml/2006/main" name="ธีมของ Office">
  <a:themeElements>
    <a:clrScheme name="ธีมของ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ธีมของ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ธีมของ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407</TotalTime>
  <Words>94</Words>
  <Application>Microsoft Office PowerPoint</Application>
  <PresentationFormat>Custom</PresentationFormat>
  <Paragraphs>34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LilyUPC</vt:lpstr>
      <vt:lpstr>SB - Modern</vt:lpstr>
      <vt:lpstr>ธีมของ Office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พุฒิพงศ์ ลิมสถายุรัตน์</dc:creator>
  <cp:lastModifiedBy>Puttipong Diseno</cp:lastModifiedBy>
  <cp:revision>35</cp:revision>
  <dcterms:created xsi:type="dcterms:W3CDTF">2019-07-02T14:01:16Z</dcterms:created>
  <dcterms:modified xsi:type="dcterms:W3CDTF">2019-07-16T12:07:44Z</dcterms:modified>
</cp:coreProperties>
</file>

<file path=docProps/thumbnail.jpeg>
</file>